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C910"/>
    <a:srgbClr val="D9D9D9"/>
    <a:srgbClr val="D3D3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0" autoAdjust="0"/>
    <p:restoredTop sz="86410" autoAdjust="0"/>
  </p:normalViewPr>
  <p:slideViewPr>
    <p:cSldViewPr snapToGrid="0" snapToObjects="1">
      <p:cViewPr varScale="1">
        <p:scale>
          <a:sx n="103" d="100"/>
          <a:sy n="103" d="100"/>
        </p:scale>
        <p:origin x="114" y="24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1CB85E-3A98-4410-B3E5-D84654B1E602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438C6-A90D-4C79-B9E3-AA2F0A06B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19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shapeMap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clusteredBarChart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World Total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slicer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shapeMap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clusteredBarChart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World Total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slicer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shapeMap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clusteredBarChart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World Total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slicer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Accumulated Value - Soybean Complex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Accumulated Volume - Soybean Complex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multiRowCard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slicer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multiRowCard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Accumulated Value - Whole Soybeans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Accumulated Volume - Whole Soybeans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multiRowCard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multiRowCard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Accumulated Value - Soybean Meal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Accumulated Volume - Soybean Meal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multiRowCard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multiRowCard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Accumulated Value - Soybean Oil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Accumulated Volume - Soybean Oil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multiRowCard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multiRowCard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Monthly Value - Soybean Complex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Monthly Volume - Soybean Complex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multiRowCard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slicer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multiRowCard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Monthly Value - Whole Soybeans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Monthly Volume - Whole Soybeans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multiRowCard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slicer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multiRowCard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Acc. Volume and Value in MY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Average Unit Value ($/MT)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Last 5 MY Averages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25/26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Monthly Value - Soybean Meal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Monthly Volume - Soybean Meal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multiRowCard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slicer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multiRowCard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Monthly Value - Soybean Oil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Monthly Volume - Soybean Oil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multiRowCard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slicer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multiRowCard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Top 10 U.S. Destinations (Value) - Whole Soybeans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Top 10 U.S. Destinations (Volume) - Whole Soybeans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Top 10 U.S. Destinations (Value) - Soybean Meal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Top 10 U.S. Destinations (Volume) - Soybean Meal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Top 10 U.S. Destinations (Value) - Soybean Oil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Top 10 U.S. Destinations (Volume) - Soybean Oil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Top 10 U.S. Destinations for March (Value) - Whole Soybeans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Top 10 U.S. Destinations for March (Volume) - Whole Soybeans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Top 10 U.S. Destinations for March (Value) - Soybean Meal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Top 10 U.S. Destinations for March (Volume) - Soybean Meal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Top 10 U.S. Destinations for March (Value) - Soybean Oil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Top 10 U.S. Destinations for March (Volume) - Soybean Oil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Acc. Volume and Value in MY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Average Unit Value ($/MT)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Last 5 MY Averages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25/26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clusteredColumnChart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clusteredColumnChart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($ Billions)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($ Billions)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Acc. Volume and Value in MY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Average Unit Value ($/MT)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Last 5 MY Averages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25/26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shapeMap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slicer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slicer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pivotTable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shapeMap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slicer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slicer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pivotTable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shapeMap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slicer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slicer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card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pivotTable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  <a:p>
            <a:r>
              <a:rPr b="1" dirty="0"/>
              <a:t>shape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ext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b="1" dirty="0"/>
              <a:t>textbox</a:t>
            </a:r>
            <a:endParaRPr dirty="0"/>
          </a:p>
          <a:p>
            <a:r>
              <a:rPr b="0" dirty="0"/>
              <a:t>No alt text provided</a:t>
            </a:r>
            <a:endParaRPr dirty="0"/>
          </a:p>
          <a:p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89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14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40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8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81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31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92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13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181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90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ED9C8-F09A-4D9E-BEC0-4725162E21FF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07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ED9C8-F09A-4D9E-BEC0-4725162E21FF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D807A-D3EC-4DEA-86E2-120E4093F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9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powerbi.com/groups/me/reports/b4788c9a-01f8-42fc-b994-cb13d689bc91/?pbi_source=PowerPoint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Cover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shapeMap ,clusteredBarChart ,World Total ,shape ,slicer ,textbox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Top 10 Product Markets - Maps - SB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shapeMap ,clusteredBarChart ,World Total ,shape ,slicer ,textbox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Top 10 Product Markets - Maps - SBM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shapeMap ,clusteredBarChart ,World Total ,shape ,slicer ,textbox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Top 10 Product Markets - Maps - SBO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ExportsCover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Accumulated Value - Soybean Complex ,Accumulated Volume - Soybean Complex ,multiRowCard ,slicer ,textbox ,multiRowCard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Acc. Exports to World - Complex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Accumulated Value - Whole Soybeans ,Accumulated Volume - Whole Soybeans ,multiRowCard ,textbox ,multiRowCard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Acc. Exports to World - SB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Accumulated Value - Soybean Meal ,Accumulated Volume - Soybean Meal ,multiRowCard ,textbox ,multiRowCard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Acc. Exports to World - SBM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Accumulated Value - Soybean Oil ,Accumulated Volume - Soybean Oil ,multiRowCard ,textbox ,multiRowCard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Acc. Exports to World - SBO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Monthly Value - Soybean Complex ,Monthly Volume - Soybean Complex ,multiRowCard ,slicer ,textbox ,multiRowCard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Monthly Exports to World - Complex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Monthly Value - Whole Soybeans ,Monthly Volume - Whole Soybeans ,multiRowCard ,slicer ,multiRowCard ,textbox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Monthly Exports to World - SB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Acc. Volume and Value in MY ,textbox ,Average Unit Value ($/MT) ,Last 5 MY Averages ,25/26 ,shape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Export/Value Mkt Year SB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Monthly Value - Soybean Meal ,Monthly Volume - Soybean Meal ,multiRowCard ,slicer ,multiRowCard ,textbox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Monthly Exports to World - SBM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Monthly Value - Soybean Oil ,Monthly Volume - Soybean Oil ,multiRowCard ,slicer ,multiRowCard ,textbox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Monthly Exports to World - SBO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ExportsbyDestCover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Top 10 U.S. Destinations (Value) - Whole Soybeans ,Top 10 U.S. Destinations (Volume) - Whole Soybeans ,textbox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Acc. Exports by Destination - SB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Top 10 U.S. Destinations (Value) - Soybean Meal ,Top 10 U.S. Destinations (Volume) - Soybean Meal ,textbox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Acc. Exports by Destination - SBM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Top 10 U.S. Destinations (Value) - Soybean Oil ,Top 10 U.S. Destinations (Volume) - Soybean Oil ,textbox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Acc. Exports by Destination - SBO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Top 10 U.S. Destinations for March (Value) - Whole Soybeans ,Top 10 U.S. Destinations for March (Volume) - Whole Soybeans ,textbox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Top Destinations Current Month - SB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Top 10 U.S. Destinations for March (Value) - Soybean Meal ,Top 10 U.S. Destinations for March (Volume) - Soybean Meal ,textbox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Top Destinations Current Month - SBM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Top 10 U.S. Destinations for March (Value) - Soybean Oil ,Top 10 U.S. Destinations for March (Volume) - Soybean Oil ,textbox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Top Destinations Current Month - SBO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SoySectorvsOthers Cover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Acc. Volume and Value in MY ,textbox ,Average Unit Value ($/MT) ,Last 5 MY Averages ,25/26 ,shape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Export/Value Mkt Year SBM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textbox ,clusteredColumnChart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VOS Compare Volume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textbox ,clusteredColumnChart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VOS Compare Value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textbox ,($ Billions)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AgShip Value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textbox ,($ Billions)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AgShip Volume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Acc. Volume and Value in MY ,textbox ,Average Unit Value ($/MT) ,Last 5 MY Averages ,25/26 ,shape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Export/Value Mkt Year SBO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Top20Cover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shapeMap ,slicer ,shape ,slicer ,textbox ,card ,card ,card ,pivotTable ,textbox ,textbox ,shape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Top20 Soy Complex Markets- Map- 2Last Year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shapeMap ,slicer ,shape ,slicer ,textbox ,card ,card ,card ,pivotTable ,textbox ,textbox ,shape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Top20 Soy Complex Markets- Map-5YA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 ,shapeMap ,slicer ,shape ,slicer ,textbox ,card ,card ,card ,pivotTable ,textbox ,textbox ,shape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Top20 Soy Complex Markets- Map-10YA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 title="This slide contains the following visuals: textbox. Please refer to the notes on this slide for details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0"/>
            <a:ext cx="12020550" cy="6858000"/>
          </a:xfrm>
          <a:prstGeom prst="rect">
            <a:avLst/>
          </a:prstGeom>
          <a:noFill/>
        </p:spPr>
      </p:pic>
      <p:sp>
        <p:nvSpPr>
          <p:cNvPr id="4" name="Title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Top10Cover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1316</Words>
  <Application>Microsoft Office PowerPoint</Application>
  <PresentationFormat>Widescreen</PresentationFormat>
  <Paragraphs>528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Aptos</vt:lpstr>
      <vt:lpstr>Arial</vt:lpstr>
      <vt:lpstr>Calibri</vt:lpstr>
      <vt:lpstr>Calibri Light</vt:lpstr>
      <vt:lpstr>Custom Design</vt:lpstr>
      <vt:lpstr>Cover</vt:lpstr>
      <vt:lpstr>Export/Value Mkt Year SB</vt:lpstr>
      <vt:lpstr>Export/Value Mkt Year SBM</vt:lpstr>
      <vt:lpstr>Export/Value Mkt Year SBO</vt:lpstr>
      <vt:lpstr>Top20Cover</vt:lpstr>
      <vt:lpstr>Top20 Soy Complex Markets- Map- 2Last Year</vt:lpstr>
      <vt:lpstr>Top20 Soy Complex Markets- Map-5YA</vt:lpstr>
      <vt:lpstr>Top20 Soy Complex Markets- Map-10YA</vt:lpstr>
      <vt:lpstr>Top10Cover</vt:lpstr>
      <vt:lpstr>Top 10 Product Markets - Maps - SB</vt:lpstr>
      <vt:lpstr>Top 10 Product Markets - Maps - SBM</vt:lpstr>
      <vt:lpstr>Top 10 Product Markets - Maps - SBO</vt:lpstr>
      <vt:lpstr>ExportsCover</vt:lpstr>
      <vt:lpstr>Acc. Exports to World - Complex</vt:lpstr>
      <vt:lpstr>Acc. Exports to World - SB</vt:lpstr>
      <vt:lpstr>Acc. Exports to World - SBM</vt:lpstr>
      <vt:lpstr>Acc. Exports to World - SBO</vt:lpstr>
      <vt:lpstr>Monthly Exports to World - Complex</vt:lpstr>
      <vt:lpstr>Monthly Exports to World - SB</vt:lpstr>
      <vt:lpstr>Monthly Exports to World - SBM</vt:lpstr>
      <vt:lpstr>Monthly Exports to World - SBO</vt:lpstr>
      <vt:lpstr>ExportsbyDestCover</vt:lpstr>
      <vt:lpstr>Acc. Exports by Destination - SB</vt:lpstr>
      <vt:lpstr>Acc. Exports by Destination - SBM</vt:lpstr>
      <vt:lpstr>Acc. Exports by Destination - SBO</vt:lpstr>
      <vt:lpstr>Top Destinations Current Month - SB</vt:lpstr>
      <vt:lpstr>Top Destinations Current Month - SBM</vt:lpstr>
      <vt:lpstr>Top Destinations Current Month - SBO</vt:lpstr>
      <vt:lpstr>SoySectorvsOthers Cover</vt:lpstr>
      <vt:lpstr>VOS Compare Volume</vt:lpstr>
      <vt:lpstr>VOS Compare Value</vt:lpstr>
      <vt:lpstr>AgShip Value</vt:lpstr>
      <vt:lpstr>AgShip Volume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Power BI</dc:creator>
  <cp:lastModifiedBy>Lee Singleton</cp:lastModifiedBy>
  <cp:revision>5</cp:revision>
  <dcterms:created xsi:type="dcterms:W3CDTF">2016-09-04T11:54:55Z</dcterms:created>
  <dcterms:modified xsi:type="dcterms:W3CDTF">2026-05-06T15:59:18Z</dcterms:modified>
</cp:coreProperties>
</file>